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6A85-D0E9-49D8-937B-2B75F51207A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BAE81-CDB5-4946-A807-45E1D9C025B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261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9F91-A7A7-4913-895B-DAD1B57EA9B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9ECBB-A9BA-45C9-8AD9-9159231E915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039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BDA5-8BD8-4075-A7CE-C38A77331C37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84536-945C-4D55-971F-B676CFC469E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90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67B8-B619-4D3D-83F5-89D69FFE38E5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0280B-85E3-42A5-8A73-F7ECCAF2960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2312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9ED1-6FC0-404A-90A9-98A6A46BFDD9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385D-2C3D-4C1B-88BB-FB6DCC04742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180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F6D4-9266-4993-B9C1-ADF39F93139F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C22A6-C0A1-44EB-A443-33A22B6E22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394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E803-1927-46CD-91DD-FC56C73244F0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2137-B6E7-4809-AF60-7F192FAB827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38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C160-EB91-455F-9095-8EC4AEA53EC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A9C80-F99D-4001-A0C7-F290DEEC75C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083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338B-0E71-4768-8B1E-07232F75D31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540D-7296-4155-9786-6F8802DA24B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90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231C-4FB4-4366-B7BD-653868FF6783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1D9A3-C1E6-4B0E-8F62-CE58908BFA6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5912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574F-8409-4DF8-8CCC-5EDCA06145D7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CE972-DD12-458D-8A0C-D799CE755F2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4836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US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  <a:endParaRPr lang="en-US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0579A-2D6D-4659-949C-EEFFA913FF55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C48C5F-E481-4B09-9ADB-C0F46F396EBD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x.wiedemann@hirex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38304"/>
          <a:stretch/>
        </p:blipFill>
        <p:spPr>
          <a:xfrm>
            <a:off x="-647" y="12764"/>
            <a:ext cx="9144793" cy="1865598"/>
          </a:xfrm>
          <a:prstGeom prst="rect">
            <a:avLst/>
          </a:prstGeom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-180528" y="647322"/>
            <a:ext cx="914627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itchFamily="2" charset="0"/>
              </a:rPr>
              <a:t>A Professional Approach for Highly Reliable </a:t>
            </a:r>
          </a:p>
          <a:p>
            <a:pPr algn="ctr" eaLnBrk="1" hangingPunct="1"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haroni" pitchFamily="2" charset="0"/>
              </a:rPr>
              <a:t>Expertise and Testing on Electronic Components 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796393" y="2910266"/>
            <a:ext cx="3717925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Procurement </a:t>
            </a:r>
            <a:r>
              <a:rPr lang="en-GB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EEE parts procurement service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Project &amp; procurement support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Technical Assistance</a:t>
            </a:r>
          </a:p>
          <a:p>
            <a:pPr eaLnBrk="1" hangingPunct="1">
              <a:buFontTx/>
              <a:buNone/>
            </a:pPr>
            <a:endParaRPr lang="en-GB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Tests &amp; Reliability Laboratory </a:t>
            </a:r>
            <a:endParaRPr lang="en-GB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Electrical tests (Analog, Digital, RF, Passive</a:t>
            </a:r>
            <a:r>
              <a:rPr lang="en-GB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Discrete &amp; Power devices...)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Wafer level probing capability  </a:t>
            </a:r>
            <a:endParaRPr lang="en-GB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Reliability tests (Burn-In, HTOL, HTRB, ...)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Mechanical tests (Vibration, Acceleration, ...)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Environmental tests (Temp. Cycles, shock, …)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Optoelectronic tests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PPBI (FPGA &amp; PROM)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Total Ionizing Dose &amp; Displacement damage</a:t>
            </a:r>
          </a:p>
        </p:txBody>
      </p:sp>
      <p:sp>
        <p:nvSpPr>
          <p:cNvPr id="2053" name="ZoneTexte 8"/>
          <p:cNvSpPr txBox="1">
            <a:spLocks noChangeArrowheads="1"/>
          </p:cNvSpPr>
          <p:nvPr/>
        </p:nvSpPr>
        <p:spPr bwMode="auto">
          <a:xfrm>
            <a:off x="241300" y="1970133"/>
            <a:ext cx="86142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HIREX established in 1993 has a recognized expertise in high-reliability space components with proven skills in semiconductors physics, components manufacturing, boards and test systems design, technology and device construction, radiation effects and testing.</a:t>
            </a:r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4843909" y="2846388"/>
            <a:ext cx="4011613" cy="38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SEE Laboratory </a:t>
            </a:r>
            <a:endParaRPr lang="en-GB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Radiation engineering and test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Neutrons, Proton &amp; Heavy ions tests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Modelling of space radiation environment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In orbit error rates prediction</a:t>
            </a:r>
          </a:p>
          <a:p>
            <a:pPr eaLnBrk="1" hangingPunct="1">
              <a:buFontTx/>
              <a:buNone/>
            </a:pPr>
            <a:endParaRPr lang="en-GB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Technology Analysis Laboratory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Failure analysis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Destructive Physical Analysis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Construction Analysis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Reverse Engineering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Counterfeit control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3D </a:t>
            </a:r>
            <a:r>
              <a:rPr lang="en-GB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Xray</a:t>
            </a: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service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GB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Sample preparation (SEE-FA)</a:t>
            </a:r>
          </a:p>
          <a:p>
            <a:pPr eaLnBrk="1" hangingPunct="1">
              <a:buFontTx/>
              <a:buChar char="•"/>
            </a:pPr>
            <a:endParaRPr lang="en-GB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80175"/>
            <a:ext cx="9144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Sales Contact </a:t>
            </a:r>
            <a:r>
              <a:rPr lang="fr-FR" sz="1050" u="sng" dirty="0">
                <a:cs typeface="Arial" charset="0"/>
                <a:hlinkClick r:id="rId4"/>
              </a:rPr>
              <a:t>x.wiedemann@hirex.fr</a:t>
            </a:r>
            <a:r>
              <a:rPr lang="en-US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Hirex Engineering, </a:t>
            </a:r>
            <a:r>
              <a:rPr lang="fr-FR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2, rue des Satellites,</a:t>
            </a:r>
            <a:r>
              <a:rPr lang="fr-FR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31520 Ramonville Saint </a:t>
            </a:r>
            <a:r>
              <a:rPr lang="fr-FR" sz="105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Agne</a:t>
            </a:r>
            <a:r>
              <a:rPr lang="fr-FR" sz="1050" dirty="0">
                <a:solidFill>
                  <a:schemeClr val="accent4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 France Tél: 33 (0) 5 62 47 56 90 </a:t>
            </a:r>
          </a:p>
        </p:txBody>
      </p: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3276600" y="2413000"/>
            <a:ext cx="247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Services &amp; Solutions</a:t>
            </a:r>
          </a:p>
        </p:txBody>
      </p:sp>
      <p:pic>
        <p:nvPicPr>
          <p:cNvPr id="2058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48" y="5656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226</Words>
  <Application>Microsoft Office PowerPoint</Application>
  <PresentationFormat>Affichage à l'écran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Aharoni</vt:lpstr>
      <vt:lpstr>Arial</vt:lpstr>
      <vt:lpstr>Arial Black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FORGERIT</dc:creator>
  <cp:lastModifiedBy>Bertrand FORGERIT</cp:lastModifiedBy>
  <cp:revision>67</cp:revision>
  <cp:lastPrinted>2012-02-23T16:30:15Z</cp:lastPrinted>
  <dcterms:created xsi:type="dcterms:W3CDTF">2012-02-23T14:55:30Z</dcterms:created>
  <dcterms:modified xsi:type="dcterms:W3CDTF">2016-06-02T08:20:24Z</dcterms:modified>
</cp:coreProperties>
</file>